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1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4572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08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753F-E741-446D-A53F-C410EC3F8B0A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16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27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90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4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6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6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50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37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BC6B72A8-DFD3-452C-B1C8-1407E66BA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92667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fD2k9beP-4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https://quizlet.com/_8arlm7?x=1jqt&amp;i=2s6zma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9AC00-83B6-482E-8DAD-6C94B29A8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369737"/>
          </a:xfrm>
        </p:spPr>
        <p:txBody>
          <a:bodyPr/>
          <a:lstStyle/>
          <a:p>
            <a:r>
              <a:rPr lang="en-GB" dirty="0"/>
              <a:t>Places in town / prepositions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F9446-6A5F-4403-A8EC-91ADD667B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2100"/>
            <a:ext cx="9144000" cy="765699"/>
          </a:xfrm>
        </p:spPr>
        <p:txBody>
          <a:bodyPr/>
          <a:lstStyle/>
          <a:p>
            <a:r>
              <a:rPr lang="en-GB" dirty="0"/>
              <a:t>Mesta u </a:t>
            </a:r>
            <a:r>
              <a:rPr lang="en-GB" dirty="0" err="1"/>
              <a:t>gradu</a:t>
            </a:r>
            <a:r>
              <a:rPr lang="en-GB" dirty="0"/>
              <a:t> / </a:t>
            </a:r>
            <a:r>
              <a:rPr lang="en-GB" dirty="0" err="1"/>
              <a:t>predlozi</a:t>
            </a:r>
            <a:r>
              <a:rPr lang="en-GB" dirty="0"/>
              <a:t> za mesto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004DE-FAED-4F2B-ABB8-073008C9F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825" y="955090"/>
            <a:ext cx="1597828" cy="159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21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F5C11-0498-49CE-9610-338CF5C04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2107"/>
          </a:xfrm>
        </p:spPr>
        <p:txBody>
          <a:bodyPr/>
          <a:lstStyle/>
          <a:p>
            <a:r>
              <a:rPr lang="en-GB" dirty="0"/>
              <a:t>Prepositions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B1EE6-DEF8-45D3-80C7-EB4D4DE88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05872"/>
            <a:ext cx="9144000" cy="3051928"/>
          </a:xfrm>
        </p:spPr>
        <p:txBody>
          <a:bodyPr/>
          <a:lstStyle/>
          <a:p>
            <a:pPr algn="l"/>
            <a:r>
              <a:rPr lang="en-GB" dirty="0"/>
              <a:t>Look at slide 8 again and answer these questions in your notebook:</a:t>
            </a:r>
          </a:p>
          <a:p>
            <a:pPr algn="l"/>
            <a:r>
              <a:rPr lang="en-GB" sz="2000" i="1" dirty="0"/>
              <a:t>Example: Where is the police station? It’s next to the fire station.</a:t>
            </a:r>
          </a:p>
          <a:p>
            <a:pPr marL="457200" indent="-457200" algn="l">
              <a:buAutoNum type="arabicPeriod"/>
            </a:pPr>
            <a:r>
              <a:rPr lang="en-GB" sz="2000" dirty="0"/>
              <a:t>Where is the fire station?</a:t>
            </a:r>
          </a:p>
          <a:p>
            <a:pPr marL="457200" indent="-457200" algn="l">
              <a:buAutoNum type="arabicPeriod"/>
            </a:pPr>
            <a:r>
              <a:rPr lang="en-GB" sz="2000" dirty="0"/>
              <a:t>Where is the movie theatre? </a:t>
            </a:r>
          </a:p>
          <a:p>
            <a:pPr marL="457200" indent="-457200" algn="l">
              <a:buAutoNum type="arabicPeriod"/>
            </a:pPr>
            <a:r>
              <a:rPr lang="en-GB" sz="2000" dirty="0"/>
              <a:t>Where is the school?</a:t>
            </a:r>
          </a:p>
          <a:p>
            <a:pPr marL="457200" indent="-457200" algn="l">
              <a:buAutoNum type="arabicPeriod"/>
            </a:pPr>
            <a:r>
              <a:rPr lang="en-GB" sz="2000" dirty="0"/>
              <a:t>Where is the café? </a:t>
            </a:r>
          </a:p>
          <a:p>
            <a:pPr marL="457200" indent="-457200" algn="l">
              <a:buAutoNum type="arabicPeriod"/>
            </a:pPr>
            <a:r>
              <a:rPr lang="en-GB" sz="2000" dirty="0"/>
              <a:t>Where is the supermarket? </a:t>
            </a:r>
          </a:p>
          <a:p>
            <a:pPr marL="457200" indent="-457200" algn="l">
              <a:buAutoNum type="arabicPeriod"/>
            </a:pPr>
            <a:endParaRPr lang="en-GB" sz="2000" dirty="0"/>
          </a:p>
          <a:p>
            <a:pPr marL="457200" indent="-457200" algn="l">
              <a:buAutoNum type="arabicPeriod"/>
            </a:pPr>
            <a:endParaRPr lang="en-GB" sz="2000" dirty="0"/>
          </a:p>
          <a:p>
            <a:pPr marL="457200" indent="-457200" algn="l">
              <a:buAutoNum type="arabicPeriod"/>
            </a:pPr>
            <a:endParaRPr lang="en-GB" sz="2000" dirty="0"/>
          </a:p>
          <a:p>
            <a:pPr marL="457200" indent="-457200" algn="l"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8179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509A9-EF7C-492D-96D5-729E2CD7FB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15484"/>
          </a:xfrm>
        </p:spPr>
        <p:txBody>
          <a:bodyPr/>
          <a:lstStyle/>
          <a:p>
            <a:r>
              <a:rPr lang="en-GB" dirty="0"/>
              <a:t>Homework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CF2D8-B2E4-4149-AD0C-77A6F83B5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968" y="2452805"/>
            <a:ext cx="7751863" cy="309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73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6BA98-6973-48A4-93C4-EE739DDA1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7460"/>
          </a:xfrm>
        </p:spPr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8E9BD-3E91-4752-8971-FA71763CE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01798"/>
            <a:ext cx="9144000" cy="2656002"/>
          </a:xfrm>
        </p:spPr>
        <p:txBody>
          <a:bodyPr/>
          <a:lstStyle/>
          <a:p>
            <a:pPr algn="l"/>
            <a:r>
              <a:rPr lang="en-GB" dirty="0" err="1"/>
              <a:t>Podsećam</a:t>
            </a:r>
            <a:r>
              <a:rPr lang="en-GB" dirty="0"/>
              <a:t> da </a:t>
            </a:r>
            <a:r>
              <a:rPr lang="en-GB" dirty="0" err="1"/>
              <a:t>ove</a:t>
            </a:r>
            <a:r>
              <a:rPr lang="en-GB" dirty="0"/>
              <a:t> </a:t>
            </a:r>
            <a:r>
              <a:rPr lang="en-GB" dirty="0" err="1"/>
              <a:t>nedelje</a:t>
            </a:r>
            <a:r>
              <a:rPr lang="en-GB" dirty="0"/>
              <a:t> NE ŠALJETE </a:t>
            </a:r>
            <a:r>
              <a:rPr lang="en-GB" dirty="0" err="1"/>
              <a:t>domaći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mejl</a:t>
            </a:r>
            <a:r>
              <a:rPr lang="en-GB" dirty="0"/>
              <a:t>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Happy Easter holidays!!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82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1518-BAC5-46D9-974E-FA14FB9D2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18996"/>
          </a:xfrm>
        </p:spPr>
        <p:txBody>
          <a:bodyPr/>
          <a:lstStyle/>
          <a:p>
            <a:r>
              <a:rPr lang="en-GB" dirty="0"/>
              <a:t>A quick recap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B9EB65-2C20-4718-9CCF-CF5A1D3DF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9429"/>
            <a:ext cx="9144000" cy="2441359"/>
          </a:xfrm>
        </p:spPr>
        <p:txBody>
          <a:bodyPr/>
          <a:lstStyle/>
          <a:p>
            <a:pPr algn="l"/>
            <a:r>
              <a:rPr lang="en-GB" dirty="0"/>
              <a:t>Dear student,</a:t>
            </a:r>
          </a:p>
          <a:p>
            <a:pPr algn="l"/>
            <a:r>
              <a:rPr lang="en-GB" dirty="0"/>
              <a:t>Before we start the new lesson, let’s revise what we did last week…</a:t>
            </a:r>
          </a:p>
          <a:p>
            <a:pPr algn="l"/>
            <a:r>
              <a:rPr lang="en-GB" dirty="0"/>
              <a:t>Answer the following questions:</a:t>
            </a:r>
          </a:p>
          <a:p>
            <a:pPr algn="l"/>
            <a:endParaRPr lang="en-GB" dirty="0"/>
          </a:p>
          <a:p>
            <a:pPr algn="l"/>
            <a:endParaRPr lang="en-GB" sz="700" dirty="0"/>
          </a:p>
          <a:p>
            <a:pPr algn="l"/>
            <a:r>
              <a:rPr lang="en-GB" sz="700" dirty="0"/>
              <a:t>Pre </a:t>
            </a:r>
            <a:r>
              <a:rPr lang="en-GB" sz="700" dirty="0" err="1"/>
              <a:t>nego</a:t>
            </a:r>
            <a:r>
              <a:rPr lang="en-GB" sz="700" dirty="0"/>
              <a:t> </a:t>
            </a:r>
            <a:r>
              <a:rPr lang="en-GB" sz="700" dirty="0" err="1"/>
              <a:t>što</a:t>
            </a:r>
            <a:r>
              <a:rPr lang="en-GB" sz="700" dirty="0"/>
              <a:t> </a:t>
            </a:r>
            <a:r>
              <a:rPr lang="en-GB" sz="700" dirty="0" err="1"/>
              <a:t>počnemo</a:t>
            </a:r>
            <a:r>
              <a:rPr lang="en-GB" sz="700" dirty="0"/>
              <a:t> </a:t>
            </a:r>
            <a:r>
              <a:rPr lang="en-GB" sz="700" dirty="0" err="1"/>
              <a:t>novu</a:t>
            </a:r>
            <a:r>
              <a:rPr lang="en-GB" sz="700" dirty="0"/>
              <a:t> </a:t>
            </a:r>
            <a:r>
              <a:rPr lang="en-GB" sz="700" dirty="0" err="1"/>
              <a:t>lekciju</a:t>
            </a:r>
            <a:r>
              <a:rPr lang="en-GB" sz="700" dirty="0"/>
              <a:t>, </a:t>
            </a:r>
            <a:r>
              <a:rPr lang="en-GB" sz="700" dirty="0" err="1"/>
              <a:t>ponovićemo</a:t>
            </a:r>
            <a:r>
              <a:rPr lang="en-GB" sz="700" dirty="0"/>
              <a:t> </a:t>
            </a:r>
            <a:r>
              <a:rPr lang="en-GB" sz="700" dirty="0" err="1"/>
              <a:t>šta</a:t>
            </a:r>
            <a:r>
              <a:rPr lang="en-GB" sz="700" dirty="0"/>
              <a:t> </a:t>
            </a:r>
            <a:r>
              <a:rPr lang="en-GB" sz="700" dirty="0" err="1"/>
              <a:t>smo</a:t>
            </a:r>
            <a:r>
              <a:rPr lang="en-GB" sz="700" dirty="0"/>
              <a:t> </a:t>
            </a:r>
            <a:r>
              <a:rPr lang="en-GB" sz="700" dirty="0" err="1"/>
              <a:t>radili</a:t>
            </a:r>
            <a:r>
              <a:rPr lang="en-GB" sz="700" dirty="0"/>
              <a:t> </a:t>
            </a:r>
            <a:r>
              <a:rPr lang="en-GB" sz="700" dirty="0" err="1"/>
              <a:t>prošle</a:t>
            </a:r>
            <a:r>
              <a:rPr lang="en-GB" sz="700" dirty="0"/>
              <a:t> </a:t>
            </a:r>
            <a:r>
              <a:rPr lang="en-GB" sz="700" dirty="0" err="1"/>
              <a:t>nedelje</a:t>
            </a:r>
            <a:r>
              <a:rPr lang="en-GB" sz="700" dirty="0"/>
              <a:t>…</a:t>
            </a:r>
          </a:p>
          <a:p>
            <a:pPr algn="l"/>
            <a:r>
              <a:rPr lang="en-GB" sz="700" dirty="0" err="1"/>
              <a:t>Odgovori</a:t>
            </a:r>
            <a:r>
              <a:rPr lang="en-GB" sz="700" dirty="0"/>
              <a:t> </a:t>
            </a:r>
            <a:r>
              <a:rPr lang="en-GB" sz="700" dirty="0" err="1"/>
              <a:t>na</a:t>
            </a:r>
            <a:r>
              <a:rPr lang="en-GB" sz="700" dirty="0"/>
              <a:t> </a:t>
            </a:r>
            <a:r>
              <a:rPr lang="en-GB" sz="700" dirty="0" err="1"/>
              <a:t>sledeća</a:t>
            </a:r>
            <a:r>
              <a:rPr lang="en-GB" sz="700" dirty="0"/>
              <a:t> </a:t>
            </a:r>
            <a:r>
              <a:rPr lang="en-GB" sz="700" dirty="0" err="1"/>
              <a:t>pitanja</a:t>
            </a:r>
            <a:r>
              <a:rPr lang="en-GB" sz="7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38981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8C2B3-A412-4A86-85CB-4350F3A6B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68076"/>
          </a:xfrm>
        </p:spPr>
        <p:txBody>
          <a:bodyPr/>
          <a:lstStyle/>
          <a:p>
            <a:r>
              <a:rPr lang="en-GB" dirty="0"/>
              <a:t>A quick recap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44A4E1-2B15-4CF1-B3CC-247C45759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03502"/>
            <a:ext cx="9144000" cy="3524435"/>
          </a:xfrm>
        </p:spPr>
        <p:txBody>
          <a:bodyPr/>
          <a:lstStyle/>
          <a:p>
            <a:pPr algn="l"/>
            <a:r>
              <a:rPr lang="en-GB" dirty="0"/>
              <a:t>What’s an English word for…? (Write your answers in the notebook)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… </a:t>
            </a:r>
            <a:r>
              <a:rPr lang="en-GB" dirty="0" err="1"/>
              <a:t>frižider</a:t>
            </a:r>
            <a:r>
              <a:rPr lang="en-GB" dirty="0"/>
              <a:t>?</a:t>
            </a:r>
          </a:p>
          <a:p>
            <a:pPr algn="l"/>
            <a:r>
              <a:rPr lang="en-GB" dirty="0"/>
              <a:t>… </a:t>
            </a:r>
            <a:r>
              <a:rPr lang="en-GB" dirty="0" err="1"/>
              <a:t>šporet</a:t>
            </a:r>
            <a:r>
              <a:rPr lang="en-GB" dirty="0"/>
              <a:t>?</a:t>
            </a:r>
          </a:p>
          <a:p>
            <a:pPr algn="l"/>
            <a:r>
              <a:rPr lang="en-GB" dirty="0"/>
              <a:t>… lavabo? </a:t>
            </a:r>
          </a:p>
          <a:p>
            <a:pPr algn="l"/>
            <a:r>
              <a:rPr lang="en-GB" dirty="0"/>
              <a:t>… </a:t>
            </a:r>
            <a:r>
              <a:rPr lang="en-GB" dirty="0" err="1"/>
              <a:t>posuđe</a:t>
            </a:r>
            <a:r>
              <a:rPr lang="en-GB" dirty="0"/>
              <a:t>?*</a:t>
            </a:r>
          </a:p>
          <a:p>
            <a:pPr algn="l"/>
            <a:r>
              <a:rPr lang="en-GB" dirty="0"/>
              <a:t>	</a:t>
            </a:r>
          </a:p>
          <a:p>
            <a:pPr algn="l"/>
            <a:r>
              <a:rPr lang="en-GB" sz="700" dirty="0"/>
              <a:t>								*Refrigerator, stove, sink, dishes</a:t>
            </a:r>
          </a:p>
        </p:txBody>
      </p:sp>
    </p:spTree>
    <p:extLst>
      <p:ext uri="{BB962C8B-B14F-4D97-AF65-F5344CB8AC3E}">
        <p14:creationId xmlns:p14="http://schemas.microsoft.com/office/powerpoint/2010/main" val="2411374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3BD81-07F9-4682-B43E-F4D9E7922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75113"/>
          </a:xfrm>
        </p:spPr>
        <p:txBody>
          <a:bodyPr/>
          <a:lstStyle/>
          <a:p>
            <a:r>
              <a:rPr lang="en-GB" dirty="0"/>
              <a:t>A quick recap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519BAF-00F1-42E2-B7A0-E58959E26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68497"/>
            <a:ext cx="9144000" cy="3764132"/>
          </a:xfrm>
        </p:spPr>
        <p:txBody>
          <a:bodyPr/>
          <a:lstStyle/>
          <a:p>
            <a:pPr algn="l"/>
            <a:r>
              <a:rPr lang="en-GB" dirty="0"/>
              <a:t>Are these sentences correct? Write them in your notebook.</a:t>
            </a:r>
          </a:p>
          <a:p>
            <a:pPr algn="l"/>
            <a:r>
              <a:rPr lang="en-GB" sz="1050" dirty="0"/>
              <a:t>Da li </a:t>
            </a:r>
            <a:r>
              <a:rPr lang="en-GB" sz="1050" dirty="0" err="1"/>
              <a:t>su</a:t>
            </a:r>
            <a:r>
              <a:rPr lang="en-GB" sz="1050" dirty="0"/>
              <a:t> </a:t>
            </a:r>
            <a:r>
              <a:rPr lang="en-GB" sz="1050" dirty="0" err="1"/>
              <a:t>ove</a:t>
            </a:r>
            <a:r>
              <a:rPr lang="en-GB" sz="1050" dirty="0"/>
              <a:t> </a:t>
            </a:r>
            <a:r>
              <a:rPr lang="en-GB" sz="1050" dirty="0" err="1"/>
              <a:t>rečenice</a:t>
            </a:r>
            <a:r>
              <a:rPr lang="en-GB" sz="1050" dirty="0"/>
              <a:t> </a:t>
            </a:r>
            <a:r>
              <a:rPr lang="en-GB" sz="1050" dirty="0" err="1"/>
              <a:t>tačne</a:t>
            </a:r>
            <a:r>
              <a:rPr lang="en-GB" sz="1050" dirty="0"/>
              <a:t>? </a:t>
            </a:r>
            <a:r>
              <a:rPr lang="en-GB" sz="1050" dirty="0" err="1"/>
              <a:t>Prepiši</a:t>
            </a:r>
            <a:r>
              <a:rPr lang="en-GB" sz="1050" dirty="0"/>
              <a:t> </a:t>
            </a:r>
            <a:r>
              <a:rPr lang="en-GB" sz="1050" dirty="0" err="1"/>
              <a:t>sve</a:t>
            </a:r>
            <a:r>
              <a:rPr lang="en-GB" sz="1050" dirty="0"/>
              <a:t> </a:t>
            </a:r>
            <a:r>
              <a:rPr lang="en-GB" sz="1050" dirty="0" err="1"/>
              <a:t>četiri</a:t>
            </a:r>
            <a:r>
              <a:rPr lang="en-GB" sz="1050" dirty="0"/>
              <a:t> </a:t>
            </a:r>
            <a:r>
              <a:rPr lang="en-GB" sz="1050" dirty="0" err="1"/>
              <a:t>rečenice</a:t>
            </a:r>
            <a:r>
              <a:rPr lang="en-GB" sz="1050" dirty="0"/>
              <a:t> u </a:t>
            </a:r>
            <a:r>
              <a:rPr lang="en-GB" sz="1050" dirty="0" err="1"/>
              <a:t>svesku</a:t>
            </a:r>
            <a:r>
              <a:rPr lang="en-GB" sz="1050" dirty="0"/>
              <a:t>, </a:t>
            </a:r>
            <a:r>
              <a:rPr lang="en-GB" sz="1050" dirty="0" err="1"/>
              <a:t>netačne</a:t>
            </a:r>
            <a:r>
              <a:rPr lang="en-GB" sz="1050" dirty="0"/>
              <a:t> </a:t>
            </a:r>
            <a:r>
              <a:rPr lang="en-GB" sz="1050" dirty="0" err="1"/>
              <a:t>napiši</a:t>
            </a:r>
            <a:r>
              <a:rPr lang="en-GB" sz="1050" dirty="0"/>
              <a:t> </a:t>
            </a:r>
            <a:r>
              <a:rPr lang="en-GB" sz="1050" dirty="0" err="1"/>
              <a:t>pravilno</a:t>
            </a:r>
            <a:r>
              <a:rPr lang="en-GB" sz="1050" dirty="0"/>
              <a:t>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A: There are a desk in my bedroom.</a:t>
            </a:r>
          </a:p>
          <a:p>
            <a:pPr algn="l"/>
            <a:r>
              <a:rPr lang="en-GB" dirty="0"/>
              <a:t>B: There is a six forks on the table.</a:t>
            </a:r>
          </a:p>
          <a:p>
            <a:pPr algn="l"/>
            <a:r>
              <a:rPr lang="en-GB" dirty="0"/>
              <a:t>C: There are two sofas in the living room.</a:t>
            </a:r>
          </a:p>
          <a:p>
            <a:pPr algn="l"/>
            <a:r>
              <a:rPr lang="en-GB" dirty="0"/>
              <a:t>D: Is there a carpet in your kitchen? *</a:t>
            </a:r>
          </a:p>
          <a:p>
            <a:pPr algn="l"/>
            <a:endParaRPr lang="en-GB" dirty="0"/>
          </a:p>
          <a:p>
            <a:pPr algn="l"/>
            <a:r>
              <a:rPr lang="en-GB" sz="900" dirty="0"/>
              <a:t>								*A-no B-no C-yes D-yes</a:t>
            </a:r>
          </a:p>
        </p:txBody>
      </p:sp>
    </p:spTree>
    <p:extLst>
      <p:ext uri="{BB962C8B-B14F-4D97-AF65-F5344CB8AC3E}">
        <p14:creationId xmlns:p14="http://schemas.microsoft.com/office/powerpoint/2010/main" val="28981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56D4C-3211-4A67-AB5D-594A1C366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9299"/>
          </a:xfrm>
        </p:spPr>
        <p:txBody>
          <a:bodyPr/>
          <a:lstStyle/>
          <a:p>
            <a:r>
              <a:rPr lang="en-GB" dirty="0"/>
              <a:t>Places in town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2D98-22F1-4BC4-9F6E-532FF1B21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88093"/>
            <a:ext cx="9144000" cy="2869707"/>
          </a:xfrm>
        </p:spPr>
        <p:txBody>
          <a:bodyPr/>
          <a:lstStyle/>
          <a:p>
            <a:pPr algn="l"/>
            <a:r>
              <a:rPr lang="en-GB" dirty="0"/>
              <a:t>Dear student,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Watch this video </a:t>
            </a:r>
            <a:r>
              <a:rPr lang="en-GB" dirty="0">
                <a:hlinkClick r:id="rId2"/>
              </a:rPr>
              <a:t>https://www.youtube.com/watch?v=EfD2k9beP-4</a:t>
            </a:r>
            <a:r>
              <a:rPr lang="en-GB" dirty="0"/>
              <a:t> and prepare to study new words for this week!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125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0CDD2-0D89-45E0-80A3-210DA8018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12464"/>
          </a:xfrm>
        </p:spPr>
        <p:txBody>
          <a:bodyPr/>
          <a:lstStyle/>
          <a:p>
            <a:r>
              <a:rPr lang="en-GB" dirty="0"/>
              <a:t>Places in town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0ED8B-56C2-47E2-9D8F-A0B6259C8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59115"/>
            <a:ext cx="9144000" cy="3000652"/>
          </a:xfrm>
        </p:spPr>
        <p:txBody>
          <a:bodyPr/>
          <a:lstStyle/>
          <a:p>
            <a:r>
              <a:rPr lang="en-GB" dirty="0"/>
              <a:t>Dear student, </a:t>
            </a:r>
            <a:r>
              <a:rPr lang="en-GB" dirty="0" err="1"/>
              <a:t>klikni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ovaj</a:t>
            </a:r>
            <a:r>
              <a:rPr lang="en-GB" dirty="0"/>
              <a:t> link </a:t>
            </a:r>
            <a:r>
              <a:rPr lang="en-GB" dirty="0">
                <a:hlinkClick r:id="rId2"/>
              </a:rPr>
              <a:t>https://quizlet.com/_8arlm7?x=1jqt&amp;i=2s6zma</a:t>
            </a:r>
            <a:r>
              <a:rPr lang="en-GB" dirty="0"/>
              <a:t> 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izuči</a:t>
            </a:r>
            <a:r>
              <a:rPr lang="en-GB" dirty="0"/>
              <a:t> (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nauči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) </a:t>
            </a:r>
            <a:r>
              <a:rPr lang="en-GB" dirty="0" err="1">
                <a:sym typeface="Wingdings" panose="05000000000000000000" pitchFamily="2" charset="2"/>
              </a:rPr>
              <a:t>nove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reči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koje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su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pomenute</a:t>
            </a:r>
            <a:r>
              <a:rPr lang="en-GB" dirty="0">
                <a:sym typeface="Wingdings" panose="05000000000000000000" pitchFamily="2" charset="2"/>
              </a:rPr>
              <a:t> u YouTube </a:t>
            </a:r>
            <a:r>
              <a:rPr lang="en-GB" dirty="0" err="1">
                <a:sym typeface="Wingdings" panose="05000000000000000000" pitchFamily="2" charset="2"/>
              </a:rPr>
              <a:t>videu</a:t>
            </a:r>
            <a:r>
              <a:rPr lang="en-GB" dirty="0">
                <a:sym typeface="Wingdings" panose="05000000000000000000" pitchFamily="2" charset="2"/>
              </a:rPr>
              <a:t>.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sz="1600" dirty="0"/>
              <a:t>(</a:t>
            </a:r>
            <a:r>
              <a:rPr lang="en-GB" sz="1800" dirty="0" err="1"/>
              <a:t>Kad</a:t>
            </a:r>
            <a:r>
              <a:rPr lang="en-GB" sz="1800" dirty="0"/>
              <a:t> </a:t>
            </a:r>
            <a:r>
              <a:rPr lang="en-GB" sz="1800" dirty="0" err="1"/>
              <a:t>odeš</a:t>
            </a:r>
            <a:r>
              <a:rPr lang="en-GB" sz="1800" dirty="0"/>
              <a:t> </a:t>
            </a:r>
            <a:r>
              <a:rPr lang="en-GB" sz="1800" dirty="0" err="1"/>
              <a:t>na</a:t>
            </a:r>
            <a:r>
              <a:rPr lang="en-GB" sz="1800" dirty="0"/>
              <a:t> link, </a:t>
            </a:r>
            <a:r>
              <a:rPr lang="en-GB" sz="1800" dirty="0" err="1"/>
              <a:t>videćeš</a:t>
            </a:r>
            <a:r>
              <a:rPr lang="en-GB" sz="1800" dirty="0"/>
              <a:t> </a:t>
            </a:r>
            <a:r>
              <a:rPr lang="en-GB" sz="1800" dirty="0" err="1"/>
              <a:t>kartice</a:t>
            </a:r>
            <a:r>
              <a:rPr lang="en-GB" sz="1800" dirty="0"/>
              <a:t> s </a:t>
            </a:r>
            <a:r>
              <a:rPr lang="en-GB" sz="1800" dirty="0" err="1"/>
              <a:t>rečima</a:t>
            </a:r>
            <a:r>
              <a:rPr lang="en-GB" sz="1800" dirty="0"/>
              <a:t>. Na </a:t>
            </a:r>
            <a:r>
              <a:rPr lang="en-GB" sz="1800" dirty="0" err="1"/>
              <a:t>svaku</a:t>
            </a:r>
            <a:r>
              <a:rPr lang="en-GB" sz="1800" dirty="0"/>
              <a:t> </a:t>
            </a:r>
            <a:r>
              <a:rPr lang="en-GB" sz="1800" dirty="0" err="1"/>
              <a:t>treba</a:t>
            </a:r>
            <a:r>
              <a:rPr lang="en-GB" sz="1800" dirty="0"/>
              <a:t> da </a:t>
            </a:r>
            <a:r>
              <a:rPr lang="en-GB" sz="1800" dirty="0" err="1"/>
              <a:t>klikneš</a:t>
            </a:r>
            <a:r>
              <a:rPr lang="en-GB" sz="1800" dirty="0"/>
              <a:t> da </a:t>
            </a:r>
            <a:r>
              <a:rPr lang="en-GB" sz="1800" dirty="0" err="1"/>
              <a:t>ti</a:t>
            </a:r>
            <a:r>
              <a:rPr lang="en-GB" sz="1800" dirty="0"/>
              <a:t> se </a:t>
            </a:r>
            <a:r>
              <a:rPr lang="en-GB" sz="1800" dirty="0" err="1"/>
              <a:t>otvori</a:t>
            </a:r>
            <a:r>
              <a:rPr lang="en-GB" sz="1800" dirty="0"/>
              <a:t> </a:t>
            </a:r>
            <a:r>
              <a:rPr lang="en-GB" sz="1800" dirty="0" err="1"/>
              <a:t>prevod</a:t>
            </a:r>
            <a:r>
              <a:rPr lang="en-GB" sz="1800" dirty="0"/>
              <a:t>. </a:t>
            </a:r>
            <a:r>
              <a:rPr lang="en-GB" sz="1800" dirty="0" err="1"/>
              <a:t>Ako</a:t>
            </a:r>
            <a:r>
              <a:rPr lang="en-GB" sz="1800" dirty="0"/>
              <a:t> </a:t>
            </a:r>
            <a:r>
              <a:rPr lang="en-GB" sz="1800" dirty="0" err="1"/>
              <a:t>skroluješ</a:t>
            </a:r>
            <a:r>
              <a:rPr lang="en-GB" sz="1800" dirty="0"/>
              <a:t> </a:t>
            </a:r>
            <a:r>
              <a:rPr lang="en-GB" sz="1800" dirty="0" err="1"/>
              <a:t>mišom</a:t>
            </a:r>
            <a:r>
              <a:rPr lang="en-GB" sz="1800" dirty="0"/>
              <a:t> </a:t>
            </a:r>
            <a:r>
              <a:rPr lang="en-GB" sz="1800" dirty="0" err="1"/>
              <a:t>na</a:t>
            </a:r>
            <a:r>
              <a:rPr lang="en-GB" sz="1800" dirty="0"/>
              <a:t> dole, </a:t>
            </a:r>
            <a:r>
              <a:rPr lang="en-GB" sz="1800" dirty="0" err="1"/>
              <a:t>videćeš</a:t>
            </a:r>
            <a:r>
              <a:rPr lang="en-GB" sz="1800" dirty="0"/>
              <a:t> </a:t>
            </a:r>
            <a:r>
              <a:rPr lang="en-GB" sz="1800" dirty="0" err="1"/>
              <a:t>te</a:t>
            </a:r>
            <a:r>
              <a:rPr lang="en-GB" sz="1800" dirty="0"/>
              <a:t> </a:t>
            </a:r>
            <a:r>
              <a:rPr lang="en-GB" sz="1800" dirty="0" err="1"/>
              <a:t>iste</a:t>
            </a:r>
            <a:r>
              <a:rPr lang="en-GB" sz="1800" dirty="0"/>
              <a:t> </a:t>
            </a:r>
            <a:r>
              <a:rPr lang="en-GB" sz="1800" dirty="0" err="1"/>
              <a:t>kartice</a:t>
            </a:r>
            <a:r>
              <a:rPr lang="en-GB" sz="1800" dirty="0"/>
              <a:t>, </a:t>
            </a:r>
            <a:r>
              <a:rPr lang="en-GB" sz="1800" dirty="0" err="1"/>
              <a:t>ali</a:t>
            </a:r>
            <a:r>
              <a:rPr lang="en-GB" sz="1800" dirty="0"/>
              <a:t> </a:t>
            </a:r>
            <a:r>
              <a:rPr lang="en-GB" sz="1800" dirty="0" err="1"/>
              <a:t>sa</a:t>
            </a:r>
            <a:r>
              <a:rPr lang="en-GB" sz="1800" dirty="0"/>
              <a:t> </a:t>
            </a:r>
            <a:r>
              <a:rPr lang="en-GB" sz="1800" dirty="0" err="1"/>
              <a:t>opcijom</a:t>
            </a:r>
            <a:r>
              <a:rPr lang="en-GB" sz="1800" dirty="0"/>
              <a:t> </a:t>
            </a:r>
            <a:r>
              <a:rPr lang="en-GB" sz="1800" dirty="0" err="1"/>
              <a:t>slušanja</a:t>
            </a:r>
            <a:r>
              <a:rPr lang="en-GB" sz="1800" dirty="0"/>
              <a:t> </a:t>
            </a:r>
            <a:r>
              <a:rPr lang="en-GB" sz="1800" dirty="0" err="1"/>
              <a:t>reči</a:t>
            </a:r>
            <a:r>
              <a:rPr lang="en-GB" sz="1800" dirty="0"/>
              <a:t>     .    Sa </a:t>
            </a:r>
            <a:r>
              <a:rPr lang="en-GB" sz="1800" dirty="0" err="1"/>
              <a:t>leve</a:t>
            </a:r>
            <a:r>
              <a:rPr lang="en-GB" sz="1800" dirty="0"/>
              <a:t> </a:t>
            </a:r>
            <a:r>
              <a:rPr lang="en-GB" sz="1800" dirty="0" err="1"/>
              <a:t>strane</a:t>
            </a:r>
            <a:r>
              <a:rPr lang="en-GB" sz="1800" dirty="0"/>
              <a:t> </a:t>
            </a:r>
            <a:r>
              <a:rPr lang="en-GB" sz="1800" dirty="0" err="1"/>
              <a:t>ekrana</a:t>
            </a:r>
            <a:r>
              <a:rPr lang="en-GB" sz="1800" dirty="0"/>
              <a:t> </a:t>
            </a:r>
            <a:r>
              <a:rPr lang="en-GB" sz="1800" dirty="0" err="1"/>
              <a:t>videćeš</a:t>
            </a:r>
            <a:r>
              <a:rPr lang="en-GB" sz="1800" dirty="0"/>
              <a:t> </a:t>
            </a:r>
            <a:r>
              <a:rPr lang="en-GB" sz="1800" dirty="0" err="1"/>
              <a:t>razne</a:t>
            </a:r>
            <a:r>
              <a:rPr lang="en-GB" sz="1800" dirty="0"/>
              <a:t> </a:t>
            </a:r>
            <a:r>
              <a:rPr lang="en-GB" sz="1800" dirty="0" err="1"/>
              <a:t>opcije</a:t>
            </a:r>
            <a:r>
              <a:rPr lang="en-GB" sz="1800" dirty="0"/>
              <a:t> </a:t>
            </a:r>
            <a:r>
              <a:rPr lang="en-GB" sz="1800" dirty="0" err="1"/>
              <a:t>učenja</a:t>
            </a:r>
            <a:r>
              <a:rPr lang="en-GB" sz="1800" dirty="0"/>
              <a:t> </a:t>
            </a:r>
            <a:r>
              <a:rPr lang="en-GB" sz="1800" dirty="0" err="1"/>
              <a:t>reči</a:t>
            </a:r>
            <a:r>
              <a:rPr lang="en-GB" sz="1800" dirty="0"/>
              <a:t> – learn, write, spell, test, games – </a:t>
            </a:r>
            <a:r>
              <a:rPr lang="en-GB" sz="1800" dirty="0" err="1"/>
              <a:t>prođi</a:t>
            </a:r>
            <a:r>
              <a:rPr lang="en-GB" sz="1800" dirty="0"/>
              <a:t> </a:t>
            </a:r>
            <a:r>
              <a:rPr lang="en-GB" sz="1800" dirty="0" err="1"/>
              <a:t>kroz</a:t>
            </a:r>
            <a:r>
              <a:rPr lang="en-GB" sz="1800" dirty="0"/>
              <a:t> </a:t>
            </a:r>
            <a:r>
              <a:rPr lang="en-GB" sz="1800" dirty="0" err="1"/>
              <a:t>sve</a:t>
            </a:r>
            <a:r>
              <a:rPr lang="en-GB" sz="1800" dirty="0"/>
              <a:t> </a:t>
            </a:r>
            <a:r>
              <a:rPr lang="en-GB" sz="1800" dirty="0" err="1"/>
              <a:t>vrste</a:t>
            </a:r>
            <a:r>
              <a:rPr lang="en-GB" sz="1800" dirty="0"/>
              <a:t> </a:t>
            </a:r>
            <a:r>
              <a:rPr lang="en-GB" sz="1800" dirty="0" err="1"/>
              <a:t>vežbanja</a:t>
            </a:r>
            <a:r>
              <a:rPr lang="en-GB" sz="1800" dirty="0"/>
              <a:t>, </a:t>
            </a:r>
            <a:r>
              <a:rPr lang="en-GB" sz="1800" dirty="0" err="1"/>
              <a:t>igrice</a:t>
            </a:r>
            <a:r>
              <a:rPr lang="en-GB" sz="1800" dirty="0"/>
              <a:t> </a:t>
            </a:r>
            <a:r>
              <a:rPr lang="en-GB" sz="1800" dirty="0" err="1"/>
              <a:t>su</a:t>
            </a:r>
            <a:r>
              <a:rPr lang="en-GB" sz="1800" dirty="0"/>
              <a:t> </a:t>
            </a:r>
            <a:r>
              <a:rPr lang="en-GB" sz="1800" dirty="0" err="1"/>
              <a:t>jako</a:t>
            </a:r>
            <a:r>
              <a:rPr lang="en-GB" sz="1800" dirty="0"/>
              <a:t> </a:t>
            </a:r>
            <a:r>
              <a:rPr lang="en-GB" sz="1800" dirty="0" err="1"/>
              <a:t>zanimljive</a:t>
            </a:r>
            <a:r>
              <a:rPr lang="en-GB" sz="1800" dirty="0"/>
              <a:t>! </a:t>
            </a:r>
            <a:r>
              <a:rPr lang="en-GB" sz="1800" dirty="0">
                <a:sym typeface="Wingdings" panose="05000000000000000000" pitchFamily="2" charset="2"/>
              </a:rPr>
              <a:t> </a:t>
            </a:r>
            <a:r>
              <a:rPr lang="en-GB" sz="1600" dirty="0"/>
              <a:t>)</a:t>
            </a:r>
          </a:p>
        </p:txBody>
      </p:sp>
      <p:sp>
        <p:nvSpPr>
          <p:cNvPr id="4" name="Action Button: Sound 3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ABA59AE6-1260-4249-BE41-AA8F416B8112}"/>
              </a:ext>
            </a:extLst>
          </p:cNvPr>
          <p:cNvSpPr/>
          <p:nvPr/>
        </p:nvSpPr>
        <p:spPr>
          <a:xfrm>
            <a:off x="8726749" y="4500977"/>
            <a:ext cx="367713" cy="323325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23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469E0-C68A-4470-BF12-1BFF0810C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68076"/>
          </a:xfrm>
        </p:spPr>
        <p:txBody>
          <a:bodyPr/>
          <a:lstStyle/>
          <a:p>
            <a:r>
              <a:rPr lang="en-GB" dirty="0"/>
              <a:t>Places in town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5DA528-D931-4907-9568-34E84CDCE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90439"/>
            <a:ext cx="9144000" cy="3629594"/>
          </a:xfrm>
        </p:spPr>
        <p:txBody>
          <a:bodyPr/>
          <a:lstStyle/>
          <a:p>
            <a:pPr algn="l"/>
            <a:r>
              <a:rPr lang="en-GB" dirty="0"/>
              <a:t>What do you see? Look at the next slide and write a couple of sentences in your notebook. Every sentence should start with “there is…” or “there are…”. </a:t>
            </a:r>
          </a:p>
          <a:p>
            <a:pPr algn="l"/>
            <a:r>
              <a:rPr lang="en-GB" dirty="0"/>
              <a:t>For example: There is a movie theatre.</a:t>
            </a: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sz="1050" dirty="0"/>
          </a:p>
          <a:p>
            <a:pPr algn="l"/>
            <a:r>
              <a:rPr lang="en-GB" sz="1050" dirty="0"/>
              <a:t>	                           </a:t>
            </a:r>
            <a:r>
              <a:rPr lang="en-GB" sz="1050" dirty="0" err="1"/>
              <a:t>Šta</a:t>
            </a:r>
            <a:r>
              <a:rPr lang="en-GB" sz="1050" dirty="0"/>
              <a:t> </a:t>
            </a:r>
            <a:r>
              <a:rPr lang="en-GB" sz="1050" dirty="0" err="1"/>
              <a:t>vidiš</a:t>
            </a:r>
            <a:r>
              <a:rPr lang="en-GB" sz="1050" dirty="0"/>
              <a:t>? </a:t>
            </a:r>
            <a:r>
              <a:rPr lang="en-GB" sz="1050" dirty="0" err="1"/>
              <a:t>Pogledaj</a:t>
            </a:r>
            <a:r>
              <a:rPr lang="en-GB" sz="1050" dirty="0"/>
              <a:t> </a:t>
            </a:r>
            <a:r>
              <a:rPr lang="en-GB" sz="1050" dirty="0" err="1"/>
              <a:t>sledeći</a:t>
            </a:r>
            <a:r>
              <a:rPr lang="en-GB" sz="1050" dirty="0"/>
              <a:t> </a:t>
            </a:r>
            <a:r>
              <a:rPr lang="en-GB" sz="1050" dirty="0" err="1"/>
              <a:t>slajd</a:t>
            </a:r>
            <a:r>
              <a:rPr lang="en-GB" sz="1050" dirty="0"/>
              <a:t> I u </a:t>
            </a:r>
            <a:r>
              <a:rPr lang="en-GB" sz="1050" dirty="0" err="1"/>
              <a:t>svesci</a:t>
            </a:r>
            <a:r>
              <a:rPr lang="en-GB" sz="1050" dirty="0"/>
              <a:t> </a:t>
            </a:r>
            <a:r>
              <a:rPr lang="en-GB" sz="1050" dirty="0" err="1"/>
              <a:t>napiši</a:t>
            </a:r>
            <a:r>
              <a:rPr lang="en-GB" sz="1050" dirty="0"/>
              <a:t> </a:t>
            </a:r>
            <a:r>
              <a:rPr lang="en-GB" sz="1050" dirty="0" err="1"/>
              <a:t>nekoliko</a:t>
            </a:r>
            <a:r>
              <a:rPr lang="en-GB" sz="1050" dirty="0"/>
              <a:t> </a:t>
            </a:r>
            <a:r>
              <a:rPr lang="en-GB" sz="1050" dirty="0" err="1"/>
              <a:t>rečenica</a:t>
            </a:r>
            <a:r>
              <a:rPr lang="en-GB" sz="1050" dirty="0"/>
              <a:t> o </a:t>
            </a:r>
            <a:r>
              <a:rPr lang="en-GB" sz="1050" dirty="0" err="1"/>
              <a:t>slici</a:t>
            </a:r>
            <a:r>
              <a:rPr lang="en-GB" sz="1050" dirty="0"/>
              <a:t>. </a:t>
            </a:r>
            <a:r>
              <a:rPr lang="en-GB" sz="1050" dirty="0" err="1"/>
              <a:t>Svaka</a:t>
            </a:r>
            <a:r>
              <a:rPr lang="en-GB" sz="1050" dirty="0"/>
              <a:t> </a:t>
            </a:r>
            <a:r>
              <a:rPr lang="en-GB" sz="1050" dirty="0" err="1"/>
              <a:t>rečenica</a:t>
            </a:r>
            <a:r>
              <a:rPr lang="en-GB" sz="1050" dirty="0"/>
              <a:t> </a:t>
            </a:r>
            <a:r>
              <a:rPr lang="en-GB" sz="1050" dirty="0" err="1"/>
              <a:t>treba</a:t>
            </a:r>
            <a:r>
              <a:rPr lang="en-GB" sz="1050" dirty="0"/>
              <a:t> da </a:t>
            </a:r>
            <a:r>
              <a:rPr lang="en-GB" sz="1050" dirty="0" err="1"/>
              <a:t>počne</a:t>
            </a:r>
            <a:r>
              <a:rPr lang="en-GB" sz="1050" dirty="0"/>
              <a:t> </a:t>
            </a:r>
            <a:r>
              <a:rPr lang="en-GB" sz="1050" dirty="0" err="1"/>
              <a:t>sa</a:t>
            </a:r>
            <a:r>
              <a:rPr lang="en-GB" sz="1050" dirty="0"/>
              <a:t> “there is…” </a:t>
            </a:r>
            <a:r>
              <a:rPr lang="en-GB" sz="1050" dirty="0" err="1"/>
              <a:t>ili</a:t>
            </a:r>
            <a:r>
              <a:rPr lang="en-GB" sz="1050" dirty="0"/>
              <a:t> “there are…”</a:t>
            </a:r>
          </a:p>
        </p:txBody>
      </p:sp>
    </p:spTree>
    <p:extLst>
      <p:ext uri="{BB962C8B-B14F-4D97-AF65-F5344CB8AC3E}">
        <p14:creationId xmlns:p14="http://schemas.microsoft.com/office/powerpoint/2010/main" val="2320917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01DAAE-29C7-4C19-8FBE-1DB0F6813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468" y="697584"/>
            <a:ext cx="8591550" cy="536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37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7C69-330A-40AE-B08A-AC10832E5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8412"/>
          </a:xfrm>
        </p:spPr>
        <p:txBody>
          <a:bodyPr/>
          <a:lstStyle/>
          <a:p>
            <a:r>
              <a:rPr lang="en-GB" dirty="0"/>
              <a:t>Prepositions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130CF-B425-4C83-BF81-79E675E84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60774"/>
            <a:ext cx="9144000" cy="4223209"/>
          </a:xfrm>
        </p:spPr>
        <p:txBody>
          <a:bodyPr/>
          <a:lstStyle/>
          <a:p>
            <a:pPr algn="l"/>
            <a:r>
              <a:rPr lang="en-GB" dirty="0"/>
              <a:t>There are 7 prepositions for you to study and learn this week:</a:t>
            </a:r>
          </a:p>
          <a:p>
            <a:pPr algn="l"/>
            <a:r>
              <a:rPr lang="en-GB" dirty="0"/>
              <a:t>IN – u</a:t>
            </a:r>
          </a:p>
          <a:p>
            <a:pPr algn="l"/>
            <a:r>
              <a:rPr lang="en-GB" dirty="0"/>
              <a:t>NEXT TO – pored</a:t>
            </a:r>
          </a:p>
          <a:p>
            <a:pPr algn="l"/>
            <a:r>
              <a:rPr lang="en-GB" dirty="0"/>
              <a:t>BEHIND – </a:t>
            </a:r>
            <a:r>
              <a:rPr lang="en-GB" dirty="0" err="1"/>
              <a:t>iza</a:t>
            </a:r>
            <a:endParaRPr lang="en-GB" dirty="0"/>
          </a:p>
          <a:p>
            <a:pPr algn="l"/>
            <a:r>
              <a:rPr lang="en-GB" dirty="0"/>
              <a:t>ON – </a:t>
            </a:r>
            <a:r>
              <a:rPr lang="en-GB" dirty="0" err="1"/>
              <a:t>na</a:t>
            </a:r>
            <a:endParaRPr lang="en-GB" dirty="0"/>
          </a:p>
          <a:p>
            <a:pPr algn="l"/>
            <a:r>
              <a:rPr lang="en-GB" dirty="0"/>
              <a:t>OPPOSITE – </a:t>
            </a:r>
            <a:r>
              <a:rPr lang="en-GB" dirty="0" err="1"/>
              <a:t>preko</a:t>
            </a:r>
            <a:r>
              <a:rPr lang="en-GB" dirty="0"/>
              <a:t> puta</a:t>
            </a:r>
          </a:p>
          <a:p>
            <a:pPr algn="l"/>
            <a:r>
              <a:rPr lang="en-GB" dirty="0"/>
              <a:t>IN FRONT OF – </a:t>
            </a:r>
            <a:r>
              <a:rPr lang="en-GB" dirty="0" err="1"/>
              <a:t>ispred</a:t>
            </a:r>
            <a:r>
              <a:rPr lang="en-GB" dirty="0"/>
              <a:t> </a:t>
            </a:r>
          </a:p>
          <a:p>
            <a:pPr algn="l"/>
            <a:r>
              <a:rPr lang="en-GB" dirty="0"/>
              <a:t>BETWEEN – </a:t>
            </a:r>
            <a:r>
              <a:rPr lang="en-GB" dirty="0" err="1"/>
              <a:t>između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546475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41</TotalTime>
  <Words>465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Patrick Hand SC</vt:lpstr>
      <vt:lpstr>Sniglet</vt:lpstr>
      <vt:lpstr>Theme1</vt:lpstr>
      <vt:lpstr>Places in town / prepositions</vt:lpstr>
      <vt:lpstr>A quick recap</vt:lpstr>
      <vt:lpstr>A quick recap</vt:lpstr>
      <vt:lpstr>A quick recap</vt:lpstr>
      <vt:lpstr>Places in town</vt:lpstr>
      <vt:lpstr>Places in town</vt:lpstr>
      <vt:lpstr>Places in town</vt:lpstr>
      <vt:lpstr>PowerPoint Presentation</vt:lpstr>
      <vt:lpstr>Prepositions</vt:lpstr>
      <vt:lpstr>Prepositions</vt:lpstr>
      <vt:lpstr>Homework 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Places in town / prepositions</dc:title>
  <dc:creator>m52215</dc:creator>
  <cp:lastModifiedBy>m52215</cp:lastModifiedBy>
  <cp:revision>5</cp:revision>
  <dcterms:created xsi:type="dcterms:W3CDTF">2020-04-12T11:15:02Z</dcterms:created>
  <dcterms:modified xsi:type="dcterms:W3CDTF">2020-04-12T11:56:09Z</dcterms:modified>
</cp:coreProperties>
</file>